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6" r:id="rId5"/>
    <p:sldId id="261" r:id="rId6"/>
    <p:sldId id="257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77" autoAdjust="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722-4749-4DE7-BCE0-2C4A5128513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4190-90CE-407F-8D86-DFA4C2609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8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722-4749-4DE7-BCE0-2C4A5128513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4190-90CE-407F-8D86-DFA4C2609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2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722-4749-4DE7-BCE0-2C4A5128513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4190-90CE-407F-8D86-DFA4C2609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4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722-4749-4DE7-BCE0-2C4A5128513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4190-90CE-407F-8D86-DFA4C2609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7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722-4749-4DE7-BCE0-2C4A5128513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4190-90CE-407F-8D86-DFA4C2609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2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722-4749-4DE7-BCE0-2C4A5128513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4190-90CE-407F-8D86-DFA4C2609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8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722-4749-4DE7-BCE0-2C4A5128513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4190-90CE-407F-8D86-DFA4C2609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4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722-4749-4DE7-BCE0-2C4A5128513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4190-90CE-407F-8D86-DFA4C2609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6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722-4749-4DE7-BCE0-2C4A5128513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4190-90CE-407F-8D86-DFA4C2609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7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722-4749-4DE7-BCE0-2C4A5128513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4190-90CE-407F-8D86-DFA4C2609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1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722-4749-4DE7-BCE0-2C4A5128513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4190-90CE-407F-8D86-DFA4C2609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8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5722-4749-4DE7-BCE0-2C4A51285136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4190-90CE-407F-8D86-DFA4C2609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4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" y="47137"/>
            <a:ext cx="9125856" cy="6844392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3212976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48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«Земледельцы </a:t>
            </a:r>
          </a:p>
          <a:p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    Дмитровского края»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3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9448"/>
            <a:ext cx="9144000" cy="685800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475656" y="476672"/>
            <a:ext cx="6264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Дмитровский край  – крупнейший сельскохозяйственный район Московской области, а Яхромская пойма – один из немногих комплексных и высокопроизводительных сельскохозяйственных районов в России.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97" y="2636912"/>
            <a:ext cx="5303813" cy="397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126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49" y="0"/>
            <a:ext cx="9324528" cy="685800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244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Архивный отдел управления делами Администрации Дмитровского городского округа Московской области подготовил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подборку статей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из газет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«Путь Ильича»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«Дмитровский вестник»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земледельцах Дмитровского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края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t="60069" r="49383" b="8866"/>
          <a:stretch/>
        </p:blipFill>
        <p:spPr>
          <a:xfrm>
            <a:off x="467544" y="1584088"/>
            <a:ext cx="3312368" cy="458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07866" y="2155777"/>
            <a:ext cx="3420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Кухлевский Иван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  Александрович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85344" y="36450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Награжден орденом Трудового 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Красного Знамени с присвоением 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звания «Мастер высокой культуры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Земледелия»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6294930"/>
            <a:ext cx="9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(</a:t>
            </a:r>
            <a:r>
              <a:rPr lang="ru-RU" sz="1400" dirty="0"/>
              <a:t>взято из материалов фонда №28 Дмитровская газета </a:t>
            </a:r>
            <a:r>
              <a:rPr lang="ru-RU" sz="1400" dirty="0" smtClean="0"/>
              <a:t> «</a:t>
            </a:r>
            <a:r>
              <a:rPr lang="ru-RU" sz="1400" dirty="0"/>
              <a:t>Путь Ильича» </a:t>
            </a:r>
            <a:r>
              <a:rPr lang="ru-RU" sz="1400" dirty="0" smtClean="0"/>
              <a:t>23 </a:t>
            </a:r>
            <a:r>
              <a:rPr lang="ru-RU" sz="1400" dirty="0"/>
              <a:t>декабря 1967г. </a:t>
            </a:r>
            <a:r>
              <a:rPr lang="ru-RU" sz="1400" dirty="0" smtClean="0"/>
              <a:t>)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060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56659"/>
            <a:ext cx="9144000" cy="685800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580"/>
            <a:ext cx="3650085" cy="338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9208"/>
            <a:ext cx="4320480" cy="289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332656"/>
            <a:ext cx="27530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Сакулин Владимир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Алексеевич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60132" y="1487040"/>
            <a:ext cx="2576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Награжден медалью </a:t>
            </a:r>
          </a:p>
          <a:p>
            <a:pPr algn="ctr"/>
            <a:r>
              <a:rPr lang="ru-RU" dirty="0" smtClean="0"/>
              <a:t>«За трудовую доблесть»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85391" y="4005064"/>
            <a:ext cx="2837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Барсуков  Анатолий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Егорович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3643" y="4853176"/>
            <a:ext cx="3255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Кавалер ордена</a:t>
            </a:r>
          </a:p>
          <a:p>
            <a:pPr algn="ctr"/>
            <a:r>
              <a:rPr lang="ru-RU" dirty="0" smtClean="0"/>
              <a:t>«Трудового Красного Знамени»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8302" y="3300993"/>
            <a:ext cx="8414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(</a:t>
            </a:r>
            <a:r>
              <a:rPr lang="ru-RU" sz="1400" dirty="0"/>
              <a:t>взято из материалов фонда №28 Дмитровская газета «Путь Ильича» </a:t>
            </a:r>
            <a:r>
              <a:rPr lang="ru-RU" sz="1400" dirty="0" smtClean="0"/>
              <a:t> 7 октября 1967г</a:t>
            </a:r>
            <a:r>
              <a:rPr lang="ru-RU" sz="1400" dirty="0"/>
              <a:t>. </a:t>
            </a:r>
            <a:r>
              <a:rPr lang="ru-RU" sz="1400" dirty="0" smtClean="0"/>
              <a:t>)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6472312"/>
            <a:ext cx="9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(взято из материалов фонда №28 Дмитровская газета  «Путь Ильича» 25 октября 1977г. </a:t>
            </a:r>
            <a:r>
              <a:rPr lang="ru-RU" sz="1400" dirty="0" smtClean="0"/>
              <a:t>)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288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t="3364" r="58741" b="59221"/>
          <a:stretch/>
        </p:blipFill>
        <p:spPr>
          <a:xfrm>
            <a:off x="418750" y="644797"/>
            <a:ext cx="3151245" cy="560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t="2946" r="1344" b="61930"/>
          <a:stretch/>
        </p:blipFill>
        <p:spPr>
          <a:xfrm>
            <a:off x="3995936" y="1926726"/>
            <a:ext cx="4591251" cy="4320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548680"/>
            <a:ext cx="2954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Герой Труда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Петрова Александра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Ивановна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6461260"/>
            <a:ext cx="515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(взято из газеты </a:t>
            </a:r>
            <a:r>
              <a:rPr lang="ru-RU" sz="1400" dirty="0" smtClean="0"/>
              <a:t>«Дмитровский  вестник» </a:t>
            </a:r>
            <a:r>
              <a:rPr lang="ru-RU" sz="1400" dirty="0"/>
              <a:t>за </a:t>
            </a:r>
            <a:r>
              <a:rPr lang="ru-RU" sz="1400" dirty="0" smtClean="0"/>
              <a:t>19 ноября  1994г</a:t>
            </a:r>
            <a:r>
              <a:rPr lang="ru-RU" sz="1400" dirty="0"/>
              <a:t>. </a:t>
            </a:r>
            <a:r>
              <a:rPr lang="ru-RU" sz="1400" dirty="0" smtClean="0"/>
              <a:t>)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437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" y="4841"/>
            <a:ext cx="9144000" cy="685800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7"/>
          <a:stretch/>
        </p:blipFill>
        <p:spPr bwMode="auto">
          <a:xfrm>
            <a:off x="323528" y="404664"/>
            <a:ext cx="4037211" cy="599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1846" y="510915"/>
            <a:ext cx="3031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Индыков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Алексей Григорьевич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8374" y="1628800"/>
            <a:ext cx="3562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Присвоено звание «Заслуженный </a:t>
            </a:r>
          </a:p>
          <a:p>
            <a:pPr algn="ctr"/>
            <a:r>
              <a:rPr lang="ru-RU" dirty="0" smtClean="0"/>
              <a:t> работник сельского хозяйства </a:t>
            </a:r>
          </a:p>
          <a:p>
            <a:pPr algn="ctr"/>
            <a:r>
              <a:rPr lang="ru-RU" dirty="0" smtClean="0"/>
              <a:t>Московской области»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74765" y="6417382"/>
            <a:ext cx="5134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(взято из газеты </a:t>
            </a:r>
            <a:r>
              <a:rPr lang="ru-RU" sz="1400" dirty="0" smtClean="0"/>
              <a:t>«Дмитровский  вестник» </a:t>
            </a:r>
            <a:r>
              <a:rPr lang="ru-RU" sz="1400" dirty="0"/>
              <a:t>за </a:t>
            </a:r>
            <a:r>
              <a:rPr lang="ru-RU" sz="1400" dirty="0" smtClean="0"/>
              <a:t>12 октября  2004г</a:t>
            </a:r>
            <a:r>
              <a:rPr lang="ru-RU" sz="1400" dirty="0"/>
              <a:t>. </a:t>
            </a:r>
            <a:r>
              <a:rPr lang="ru-RU" sz="1400" dirty="0" smtClean="0"/>
              <a:t>)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625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687" cy="685800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565040"/>
            <a:ext cx="4968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Где бы ни жил русский человек, какие бы расстояния и земли он ни прошел, в Подмосковье всегда есть для него что-то притягательное, близкое и родное. Но есть в Подмосковье места, в которых особенно ярко выразились эти черты, где история на протяжении столетий оставила свои зримые следы. Одно из таких мест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–Дмитровский край и люди которые вносят свой вклад в развитие земледелия.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43" y="260648"/>
            <a:ext cx="2664296" cy="1834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43" y="2420888"/>
            <a:ext cx="2664296" cy="1998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41167"/>
            <a:ext cx="2952328" cy="17046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43" y="4941168"/>
            <a:ext cx="5046693" cy="17046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33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267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Воронина Наталья Анатольевна</dc:creator>
  <cp:lastModifiedBy>Зелинская Анна Павловна</cp:lastModifiedBy>
  <cp:revision>42</cp:revision>
  <dcterms:created xsi:type="dcterms:W3CDTF">2020-10-01T07:06:53Z</dcterms:created>
  <dcterms:modified xsi:type="dcterms:W3CDTF">2020-10-06T13:18:44Z</dcterms:modified>
</cp:coreProperties>
</file>